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26" y="5046639"/>
            <a:ext cx="2298701" cy="1532467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r="21009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76" y="1"/>
            <a:ext cx="3893671" cy="4745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1" y="4247941"/>
            <a:ext cx="3550023" cy="23666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88" y="4266421"/>
            <a:ext cx="3531446" cy="2348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Conversation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="" xmlns:a16="http://schemas.microsoft.com/office/drawing/2014/main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="" xmlns:a16="http://schemas.microsoft.com/office/drawing/2014/main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="" xmlns:a16="http://schemas.microsoft.com/office/drawing/2014/main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="" xmlns:a16="http://schemas.microsoft.com/office/drawing/2014/main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="" xmlns:a16="http://schemas.microsoft.com/office/drawing/2014/main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="" xmlns:a16="http://schemas.microsoft.com/office/drawing/2014/main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="" xmlns:a16="http://schemas.microsoft.com/office/drawing/2014/main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="" xmlns:a16="http://schemas.microsoft.com/office/drawing/2014/main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="" xmlns:a16="http://schemas.microsoft.com/office/drawing/2014/main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="" xmlns:a16="http://schemas.microsoft.com/office/drawing/2014/main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="" xmlns:a16="http://schemas.microsoft.com/office/drawing/2014/main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="" xmlns:a16="http://schemas.microsoft.com/office/drawing/2014/main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 rot="241338">
            <a:off x="4661423" y="139717"/>
            <a:ext cx="1979177" cy="6056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Editing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Props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Director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Producer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Cast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Actor / Actress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Action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Cut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That’s a rap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Makeup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Scene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Location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Time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Costumes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Extras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Script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Record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Motivation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smtClean="0"/>
              <a:t>Difficulties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9" y="87192"/>
            <a:ext cx="3513913" cy="26345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15" y="197224"/>
            <a:ext cx="4126719" cy="27521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616" y="3460376"/>
            <a:ext cx="4109730" cy="2739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96" y="3316941"/>
            <a:ext cx="3490258" cy="26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8664</TotalTime>
  <Words>35</Words>
  <Application>Microsoft Office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8</cp:revision>
  <cp:lastPrinted>2019-07-16T05:13:32Z</cp:lastPrinted>
  <dcterms:created xsi:type="dcterms:W3CDTF">2019-07-16T04:55:45Z</dcterms:created>
  <dcterms:modified xsi:type="dcterms:W3CDTF">2020-08-19T07:34:36Z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